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6" r:id="rId3"/>
    <p:sldId id="257" r:id="rId4"/>
    <p:sldId id="265" r:id="rId5"/>
    <p:sldId id="258" r:id="rId6"/>
    <p:sldId id="264" r:id="rId7"/>
    <p:sldId id="259" r:id="rId8"/>
    <p:sldId id="263" r:id="rId9"/>
    <p:sldId id="260" r:id="rId10"/>
    <p:sldId id="262" r:id="rId11"/>
    <p:sldId id="261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616F"/>
    <a:srgbClr val="127D85"/>
    <a:srgbClr val="2D4268"/>
    <a:srgbClr val="3272B9"/>
    <a:srgbClr val="5977F5"/>
    <a:srgbClr val="AF745D"/>
    <a:srgbClr val="D79D63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954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3544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0882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223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6365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305038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1731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313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25569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200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574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34519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29052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8965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46457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5853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6133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656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43BBE74-9CE7-4D64-B6EC-DA4B7D9A00D6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283AD35-54B0-46CC-AFD5-0FB47DC2D4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4135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5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9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8703" y="149469"/>
            <a:ext cx="11020214" cy="1308237"/>
          </a:xfrm>
        </p:spPr>
        <p:txBody>
          <a:bodyPr>
            <a:noAutofit/>
          </a:bodyPr>
          <a:lstStyle/>
          <a:p>
            <a:pPr algn="ctr"/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«Жас Маман</a:t>
            </a:r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жобасымен жабдықталған 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kk-KZ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құзыреттіліктері</a:t>
            </a:r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8703" y="5039620"/>
            <a:ext cx="8820273" cy="1947333"/>
          </a:xfrm>
        </p:spPr>
        <p:txBody>
          <a:bodyPr/>
          <a:lstStyle/>
          <a:p>
            <a:r>
              <a:rPr lang="kk-K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Дайындаған: Қомшабаев Д.Б.</a:t>
            </a:r>
          </a:p>
          <a:p>
            <a:r>
              <a:rPr lang="kk-K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Х.Өзбекғалиев атындағы Маңғыстау политехникалық колледжі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836" y="1510837"/>
            <a:ext cx="8595947" cy="3089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306174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" y="687427"/>
            <a:ext cx="11963399" cy="1885950"/>
          </a:xfrm>
        </p:spPr>
        <p:txBody>
          <a:bodyPr>
            <a:noAutofit/>
          </a:bodyPr>
          <a:lstStyle/>
          <a:p>
            <a:pPr algn="just"/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Желілік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жүйелік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әкімші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коммерциялық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мемлекеттік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сектордағы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бизнес пен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ұйымдарға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ақпараттық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технологиялар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көрсетеді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Бұл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маманның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басты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міндеті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желілер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жүйелердің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үздіксіз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жұмысын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қамтамасыз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Бұл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мамандық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әртүрлі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тапсырмаларды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орындауды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қамтиды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пайдаланушыларға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қолдау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көрсету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жобалау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ақаулықтарды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жою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орнату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конфигурациялау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операциялық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жүйелер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желілік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жабдықтарды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жаңарту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334843" y="284609"/>
            <a:ext cx="9945688" cy="80563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k-KZ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Желілік және жүйелік басқару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7170" name="Picture 2" descr="Сетевое и системное администрирование — Сургутский институт экономики,  управления и пра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63516"/>
            <a:ext cx="4883150" cy="25354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Системный администратор умер. Да здравствует системный администрато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880" y="4063516"/>
            <a:ext cx="4921651" cy="25354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ᐅ Обучение системному администрированию | IT-курс системного администратора  в Астане, Нур-Султан | Академия ШАГ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3629878" y="2573377"/>
            <a:ext cx="5008442" cy="14381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60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4843" y="284609"/>
            <a:ext cx="9945688" cy="805637"/>
          </a:xfrm>
        </p:spPr>
        <p:txBody>
          <a:bodyPr>
            <a:normAutofit fontScale="90000"/>
          </a:bodyPr>
          <a:lstStyle/>
          <a:p>
            <a:pPr algn="ctr"/>
            <a:r>
              <a:rPr lang="kk-KZ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Желілік және </a:t>
            </a:r>
            <a:r>
              <a:rPr lang="kk-KZ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жүйелік басқару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583" y="879230"/>
            <a:ext cx="6017847" cy="27080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239" y="4044461"/>
            <a:ext cx="1370134" cy="24090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1507" y="4360985"/>
            <a:ext cx="3946769" cy="17760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291" y="4360986"/>
            <a:ext cx="3843213" cy="17760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04316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350" y="752883"/>
            <a:ext cx="11953875" cy="2000250"/>
          </a:xfrm>
        </p:spPr>
        <p:txBody>
          <a:bodyPr>
            <a:normAutofit/>
          </a:bodyPr>
          <a:lstStyle/>
          <a:p>
            <a:pPr algn="just"/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Прототиптеу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бұл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жүйенің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жұмысын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тұтасымен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талдау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болашақ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өнімнің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негізгі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функционалдығын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жылдам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kk-KZ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қарапайым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жүзеге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асырудың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түрі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Прототиптеу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кезеңінде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аз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күш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жұмсалумен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жасайтын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жүйе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жасалады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мүмкін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тиімсіз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қателермен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толық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емес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түрде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Прототиптеу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кезінде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жүйе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дизайнының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нақтырақ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көрінісі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көрінеді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902198" y="0"/>
            <a:ext cx="3711941" cy="752883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k-KZ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прототиптеу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3350" y="2753133"/>
            <a:ext cx="119538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Прототиптердің</a:t>
            </a:r>
            <a:r>
              <a:rPr lang="ru-RU" sz="16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негізгі</a:t>
            </a:r>
            <a:r>
              <a:rPr lang="ru-RU" sz="16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ru-RU" sz="16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типі</a:t>
            </a:r>
            <a:r>
              <a:rPr lang="ru-RU" sz="16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бар, </a:t>
            </a:r>
            <a:r>
              <a:rPr lang="ru-RU" sz="16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олар</a:t>
            </a:r>
            <a:r>
              <a:rPr lang="ru-RU" sz="16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бір-бірінен</a:t>
            </a:r>
            <a:r>
              <a:rPr lang="ru-RU" sz="16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прототип </a:t>
            </a:r>
            <a:r>
              <a:rPr lang="ru-RU" sz="16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жасалынатын</a:t>
            </a:r>
            <a:r>
              <a:rPr lang="ru-RU" sz="16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модель </a:t>
            </a:r>
            <a:r>
              <a:rPr lang="ru-RU" sz="16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шеңберіне</a:t>
            </a:r>
            <a:r>
              <a:rPr lang="ru-RU" sz="16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қарай</a:t>
            </a:r>
            <a:r>
              <a:rPr lang="ru-RU" sz="16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ерекшеленеді</a:t>
            </a:r>
            <a:r>
              <a:rPr lang="ru-RU" sz="16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Өнеркәсіптік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прототиптер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Оларды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әдетте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шебер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модель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деп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атайды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мысалы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микроэлектроникада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инженерлік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үлгі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»).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Сәулеттік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қаланың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үйдің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бөлменің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презентациясы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Тасымалдық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кез-келген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көліктің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(автомобиль,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кеме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ұшақ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т.б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прототиптері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Өнімнің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прототипі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бұл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көрмелер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презентациялар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қолданылатын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модель.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Промышленный 3д дизайн и прототипирование 3д модел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" y="4815236"/>
            <a:ext cx="3563468" cy="18026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Быстрое прототипирова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497" y="4815236"/>
            <a:ext cx="2403475" cy="18026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Прототипировани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297" y="4815236"/>
            <a:ext cx="3204633" cy="18026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Быстрое прототипирование — Википеди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7930" y="4906120"/>
            <a:ext cx="2979294" cy="16208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26532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2198" y="0"/>
            <a:ext cx="3711941" cy="752883"/>
          </a:xfrm>
        </p:spPr>
        <p:txBody>
          <a:bodyPr>
            <a:normAutofit fontScale="90000"/>
          </a:bodyPr>
          <a:lstStyle/>
          <a:p>
            <a:pPr algn="ctr"/>
            <a:r>
              <a:rPr lang="kk-KZ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прототиптеу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5543" y="1328130"/>
            <a:ext cx="4890111" cy="18908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15" y="1333874"/>
            <a:ext cx="4189077" cy="1885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968" y="1855798"/>
            <a:ext cx="2018399" cy="44853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43833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" y="895350"/>
            <a:ext cx="11811000" cy="2011363"/>
          </a:xfrm>
        </p:spPr>
        <p:txBody>
          <a:bodyPr>
            <a:normAutofit/>
          </a:bodyPr>
          <a:lstStyle/>
          <a:p>
            <a:pPr algn="just"/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Мехатроника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машиналар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қозғалысы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компьютермен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басқарылатын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жүйелерді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жасап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шығару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қолдануға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арналған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ғылым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техниканың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жаңа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саласы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Жасанды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интеллектінің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қолданылу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салалары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МЕХАника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ЭлекТРОНИКА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сөздерінің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бірігуінен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пайда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болған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Осы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екі</a:t>
            </a:r>
            <a:r>
              <a:rPr lang="kk-K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ұғымның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сөз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тіркесіне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бірігуі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жаңа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техникасын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жасаудағы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kk-K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жүйлер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қондырғылардың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жаңа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түрлерін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шығарудағы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сапалы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қадам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жасауға</a:t>
            </a:r>
            <a:r>
              <a:rPr lang="kk-K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мүмкіндік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тудырған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ғылым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техника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саласында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интеграцияны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білдіреді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893405" y="0"/>
            <a:ext cx="3993296" cy="71771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k-KZ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мехатроника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Мехатроника через призму наук - Журнал Горная промышленно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2875" y="3581399"/>
            <a:ext cx="2902425" cy="29067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28624" y="4065259"/>
            <a:ext cx="841057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Көптеген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заманауи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жүйелер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мехатроникалық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болып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табылады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мехатрондық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элементтерді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қолданады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сондықтан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біртіндеп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мехатроника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бәріне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ғылым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болып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келеді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Мехатроника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көптеген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салаларда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бағыттарда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қолданылады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мысалы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робототехника, автомобиль, авиация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ғарыштық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технологиялар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медициналық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спорттық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жабдықтар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тұрмыстық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техника,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экзоскелет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9166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93405" y="0"/>
            <a:ext cx="3993296" cy="717714"/>
          </a:xfrm>
        </p:spPr>
        <p:txBody>
          <a:bodyPr/>
          <a:lstStyle/>
          <a:p>
            <a:r>
              <a:rPr lang="kk-KZ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мехатроника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099" y="717714"/>
            <a:ext cx="5978953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9" r="44286"/>
          <a:stretch/>
        </p:blipFill>
        <p:spPr>
          <a:xfrm>
            <a:off x="148076" y="4211516"/>
            <a:ext cx="2867308" cy="21233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4211516"/>
            <a:ext cx="5442438" cy="21233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5" t="5222" r="24781"/>
          <a:stretch/>
        </p:blipFill>
        <p:spPr>
          <a:xfrm>
            <a:off x="8827854" y="4359845"/>
            <a:ext cx="3226399" cy="19750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19" t="29816" r="21752"/>
          <a:stretch/>
        </p:blipFill>
        <p:spPr>
          <a:xfrm>
            <a:off x="9141069" y="1637568"/>
            <a:ext cx="3050931" cy="19376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82" r="25233"/>
          <a:stretch/>
        </p:blipFill>
        <p:spPr>
          <a:xfrm>
            <a:off x="0" y="1637568"/>
            <a:ext cx="3015384" cy="19376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5431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7650" y="752475"/>
            <a:ext cx="11830049" cy="1323975"/>
          </a:xfrm>
        </p:spPr>
        <p:txBody>
          <a:bodyPr>
            <a:normAutofit/>
          </a:bodyPr>
          <a:lstStyle/>
          <a:p>
            <a:pPr algn="just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Робототехника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бұл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автоматтандырылған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техникалық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жүйелерді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жасаумен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айналысатын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қолданбалы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ғылым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дамытудың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маңызды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техникалық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негізі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568090" y="-52754"/>
            <a:ext cx="4503250" cy="682545"/>
          </a:xfrm>
        </p:spPr>
        <p:txBody>
          <a:bodyPr/>
          <a:lstStyle/>
          <a:p>
            <a:r>
              <a:rPr lang="kk-KZ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робототехника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2" name="Picture 6" descr="Что такое робототехника? Понятие и классифик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247" y="1990725"/>
            <a:ext cx="5491018" cy="36240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Промышленный робот — Википеди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2199134"/>
            <a:ext cx="2173372" cy="21733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В Турции будут созданы боевые роботы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7877" y="2199134"/>
            <a:ext cx="2896018" cy="21733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Бытовой робот | Робототехника вики | Fando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98" y="4683633"/>
            <a:ext cx="2401301" cy="17906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Роботы «подсидят» ученых? (+Видео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1863" y="4647818"/>
            <a:ext cx="2788045" cy="18623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03995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8090" y="-52754"/>
            <a:ext cx="4503250" cy="682545"/>
          </a:xfrm>
        </p:spPr>
        <p:txBody>
          <a:bodyPr/>
          <a:lstStyle/>
          <a:p>
            <a:r>
              <a:rPr lang="kk-KZ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робототехника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903" y="629791"/>
            <a:ext cx="7593623" cy="3417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46" t="31389" r="64182" b="11492"/>
          <a:stretch/>
        </p:blipFill>
        <p:spPr>
          <a:xfrm>
            <a:off x="3438525" y="4185136"/>
            <a:ext cx="2104155" cy="2242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11" t="38776" r="45328" b="28280"/>
          <a:stretch/>
        </p:blipFill>
        <p:spPr>
          <a:xfrm>
            <a:off x="6048314" y="4229830"/>
            <a:ext cx="2724151" cy="2152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27" t="39021" r="31785" b="38095"/>
          <a:stretch/>
        </p:blipFill>
        <p:spPr>
          <a:xfrm>
            <a:off x="694516" y="4482242"/>
            <a:ext cx="2238375" cy="164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89" t="37824" r="20985" b="43005"/>
          <a:stretch/>
        </p:blipFill>
        <p:spPr>
          <a:xfrm>
            <a:off x="9278099" y="4425093"/>
            <a:ext cx="2047875" cy="1762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142463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damassets.autodesk.net/content/dam/autodesk/www/products/responsive-imagery/responsive-badges-compare/2017/revit-2017-badge-75x7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425" y="1075796"/>
            <a:ext cx="714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38126" y="2028825"/>
            <a:ext cx="116205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Сәулетшілерге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инженерлерге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мердігерлерге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жоспарлаушыларға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арналған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ақпараттық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модельдеу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бағдарламасы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Нақты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мәліметтер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негізінде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бірыңғай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модель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құру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Модельдеу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жанжалды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анықтау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өзгерістерді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басқару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өте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тиімді</a:t>
            </a:r>
            <a:r>
              <a:rPr lang="ru-RU" sz="2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accent4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22800" y="1290651"/>
            <a:ext cx="2007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AUTODESK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Revit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8" name="Picture 6" descr="Autodesk 3ds Max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425" y="3590918"/>
            <a:ext cx="714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622800" y="3763439"/>
            <a:ext cx="2501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AUTODESK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3DS MAX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8126" y="4573042"/>
            <a:ext cx="116205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C000"/>
                </a:solidFill>
              </a:rPr>
              <a:t>3ds Max </a:t>
            </a:r>
            <a:r>
              <a:rPr lang="ru-RU" dirty="0" err="1" smtClean="0">
                <a:solidFill>
                  <a:srgbClr val="FFC000"/>
                </a:solidFill>
              </a:rPr>
              <a:t>көркемдік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мақсатты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толық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басқара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алатын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бірінші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деңгейлі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жобаларды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құруға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арналған</a:t>
            </a:r>
            <a:r>
              <a:rPr lang="ru-RU" dirty="0" smtClean="0">
                <a:solidFill>
                  <a:srgbClr val="FFC000"/>
                </a:solidFill>
              </a:rPr>
              <a:t> бай, </a:t>
            </a:r>
            <a:r>
              <a:rPr lang="ru-RU" dirty="0" err="1" smtClean="0">
                <a:solidFill>
                  <a:srgbClr val="FFC000"/>
                </a:solidFill>
              </a:rPr>
              <a:t>икемді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құралдар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жиынтығын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береді</a:t>
            </a:r>
            <a:r>
              <a:rPr lang="ru-RU" dirty="0" smtClean="0">
                <a:solidFill>
                  <a:srgbClr val="FFC00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 smtClean="0">
                <a:solidFill>
                  <a:srgbClr val="FFC000"/>
                </a:solidFill>
              </a:rPr>
              <a:t>Компьютерлік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ойындарда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ауқымды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әлем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құру</a:t>
            </a:r>
            <a:r>
              <a:rPr lang="ru-RU" dirty="0" smtClean="0">
                <a:solidFill>
                  <a:srgbClr val="FFC000"/>
                </a:solidFill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 smtClean="0">
                <a:solidFill>
                  <a:srgbClr val="FFC000"/>
                </a:solidFill>
              </a:rPr>
              <a:t>Жоғары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сапалы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сәулет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жобаларын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визуалдау</a:t>
            </a:r>
            <a:r>
              <a:rPr lang="ru-RU" dirty="0" smtClean="0">
                <a:solidFill>
                  <a:srgbClr val="FFC000"/>
                </a:solidFill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FFC000"/>
                </a:solidFill>
              </a:rPr>
              <a:t>Интерьер мен </a:t>
            </a:r>
            <a:r>
              <a:rPr lang="ru-RU" dirty="0" err="1" smtClean="0">
                <a:solidFill>
                  <a:srgbClr val="FFC000"/>
                </a:solidFill>
              </a:rPr>
              <a:t>объектілерді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жоғары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детальмен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модельдеу</a:t>
            </a:r>
            <a:r>
              <a:rPr lang="ru-RU" dirty="0" smtClean="0">
                <a:solidFill>
                  <a:srgbClr val="FFC000"/>
                </a:solidFill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 smtClean="0">
                <a:solidFill>
                  <a:srgbClr val="FFC000"/>
                </a:solidFill>
              </a:rPr>
              <a:t>Кейіпкерлер</a:t>
            </a:r>
            <a:r>
              <a:rPr lang="ru-RU" dirty="0" smtClean="0">
                <a:solidFill>
                  <a:srgbClr val="FFC000"/>
                </a:solidFill>
              </a:rPr>
              <a:t> мен </a:t>
            </a:r>
            <a:r>
              <a:rPr lang="ru-RU" dirty="0" err="1" smtClean="0">
                <a:solidFill>
                  <a:srgbClr val="FFC000"/>
                </a:solidFill>
              </a:rPr>
              <a:t>объектілерді</a:t>
            </a:r>
            <a:r>
              <a:rPr lang="ru-RU" dirty="0" smtClean="0">
                <a:solidFill>
                  <a:srgbClr val="FFC000"/>
                </a:solidFill>
              </a:rPr>
              <a:t> анимация </a:t>
            </a:r>
            <a:r>
              <a:rPr lang="ru-RU" dirty="0" err="1" smtClean="0">
                <a:solidFill>
                  <a:srgbClr val="FFC000"/>
                </a:solidFill>
              </a:rPr>
              <a:t>және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визуалды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эффекттермен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тірілту</a:t>
            </a:r>
            <a:r>
              <a:rPr lang="ru-RU" dirty="0" smtClean="0">
                <a:solidFill>
                  <a:srgbClr val="FFC000"/>
                </a:solidFill>
              </a:rPr>
              <a:t>.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2794043" y="174467"/>
            <a:ext cx="6573838" cy="837143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Cad </a:t>
            </a:r>
            <a:r>
              <a:rPr lang="kk-KZ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инженерлік дизайн</a:t>
            </a:r>
            <a:br>
              <a:rPr lang="kk-KZ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(жобалау)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5779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94043" y="174467"/>
            <a:ext cx="6573838" cy="83714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Cad </a:t>
            </a:r>
            <a:r>
              <a:rPr lang="kk-KZ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инженерлік дизайн</a:t>
            </a:r>
            <a:br>
              <a:rPr lang="kk-KZ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(жобалау)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749" y="1078285"/>
            <a:ext cx="6640426" cy="28809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Autodesk Revit 2021 (электронная версия), локальная лицензия на 1 год —  купить лицензию Autodesk Revit 2021, цена на официальном сайте  Store.Softline.r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86" y="1011610"/>
            <a:ext cx="2532063" cy="25320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Стандарты качества архитектурной рабочей документации в Европе - Archtutors  Archtutor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43" y="3959282"/>
            <a:ext cx="5029994" cy="2724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utodesk 3ds Max 2021 (электронная версия), сетевая лицензия на 1 год —  купить лицензию Autodesk 3ds Max 2021, цена на официальном сайте Softli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0076" y="1011610"/>
            <a:ext cx="2532062" cy="25320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3ds Max 2021 - новые функции и возможности - Autodesk Community -  International Forum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3959282"/>
            <a:ext cx="4868863" cy="2738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173674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151</TotalTime>
  <Words>372</Words>
  <Application>Microsoft Office PowerPoint</Application>
  <PresentationFormat>Широкоэкранный</PresentationFormat>
  <Paragraphs>33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Times New Roman</vt:lpstr>
      <vt:lpstr>Wingdings 3</vt:lpstr>
      <vt:lpstr>Сектор</vt:lpstr>
      <vt:lpstr>«Жас Маман» жобасымен жабдықталған IT құзыреттіліктері</vt:lpstr>
      <vt:lpstr>Презентация PowerPoint</vt:lpstr>
      <vt:lpstr>Желілік және жүйелік басқару </vt:lpstr>
      <vt:lpstr>Презентация PowerPoint</vt:lpstr>
      <vt:lpstr>прототиптеу</vt:lpstr>
      <vt:lpstr>Презентация PowerPoint</vt:lpstr>
      <vt:lpstr>мехатроника</vt:lpstr>
      <vt:lpstr>робототехника</vt:lpstr>
      <vt:lpstr>робототехника</vt:lpstr>
      <vt:lpstr>Презентация PowerPoint</vt:lpstr>
      <vt:lpstr>Cad инженерлік дизайн (жобалау)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«Жас Маман» жобасының ТжКББ жүйелерінің IT бағыттарына әсері.</dc:title>
  <dc:creator>гимназия</dc:creator>
  <cp:lastModifiedBy>гимназия</cp:lastModifiedBy>
  <cp:revision>16</cp:revision>
  <dcterms:created xsi:type="dcterms:W3CDTF">2021-05-28T18:15:03Z</dcterms:created>
  <dcterms:modified xsi:type="dcterms:W3CDTF">2021-05-28T20:46:56Z</dcterms:modified>
</cp:coreProperties>
</file>